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4626000" cx="9144000"/>
  <p:notesSz cx="6858000" cy="9144000"/>
  <p:embeddedFontLst>
    <p:embeddedFont>
      <p:font typeface="Roboto"/>
      <p:regular r:id="rId7"/>
      <p:bold r:id="rId8"/>
      <p:italic r:id="rId9"/>
      <p:boldItalic r:id="rId10"/>
    </p:embeddedFont>
    <p:embeddedFont>
      <p:font typeface="Roboto Light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57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5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Light-regular.fntdata"/><Relationship Id="rId10" Type="http://schemas.openxmlformats.org/officeDocument/2006/relationships/font" Target="fonts/Roboto-boldItalic.fntdata"/><Relationship Id="rId13" Type="http://schemas.openxmlformats.org/officeDocument/2006/relationships/font" Target="fonts/RobotoLight-italic.fntdata"/><Relationship Id="rId12" Type="http://schemas.openxmlformats.org/officeDocument/2006/relationships/font" Target="fonts/Roboto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oboto-italic.fntdata"/><Relationship Id="rId14" Type="http://schemas.openxmlformats.org/officeDocument/2006/relationships/font" Target="fonts/Roboto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Roboto-regular.fntdata"/><Relationship Id="rId8" Type="http://schemas.openxmlformats.org/officeDocument/2006/relationships/font" Target="fonts/Roboto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40316" y="685800"/>
            <a:ext cx="6778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bf8fc1b66_0_0:notes"/>
          <p:cNvSpPr/>
          <p:nvPr>
            <p:ph idx="2" type="sldImg"/>
          </p:nvPr>
        </p:nvSpPr>
        <p:spPr>
          <a:xfrm>
            <a:off x="40330" y="685800"/>
            <a:ext cx="6777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bf8fc1b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669662"/>
            <a:ext cx="8520600" cy="18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548977"/>
            <a:ext cx="8520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994835"/>
            <a:ext cx="8520600" cy="17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2835072"/>
            <a:ext cx="8520600" cy="11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1934448"/>
            <a:ext cx="8520600" cy="75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0" y="0"/>
            <a:ext cx="85206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036522"/>
            <a:ext cx="8520600" cy="30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0" y="0"/>
            <a:ext cx="85206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036522"/>
            <a:ext cx="3999900" cy="30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036522"/>
            <a:ext cx="3999900" cy="30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0" y="0"/>
            <a:ext cx="85206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499700"/>
            <a:ext cx="28080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249789"/>
            <a:ext cx="2808000" cy="28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04859"/>
            <a:ext cx="6367800" cy="367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12"/>
            <a:ext cx="4572000" cy="462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109102"/>
            <a:ext cx="4045200" cy="13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521051"/>
            <a:ext cx="4045200" cy="11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651224"/>
            <a:ext cx="3837000" cy="332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3804927"/>
            <a:ext cx="5998800" cy="5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85206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036522"/>
            <a:ext cx="8520600" cy="30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238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238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2385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2385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238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238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2385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95308" y="4271994"/>
            <a:ext cx="54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56575" y="13585"/>
            <a:ext cx="1019002" cy="487623"/>
            <a:chOff x="5696438" y="2910885"/>
            <a:chExt cx="1019002" cy="487623"/>
          </a:xfrm>
        </p:grpSpPr>
        <p:sp>
          <p:nvSpPr>
            <p:cNvPr id="55" name="Google Shape;55;p13"/>
            <p:cNvSpPr/>
            <p:nvPr/>
          </p:nvSpPr>
          <p:spPr>
            <a:xfrm>
              <a:off x="6334162" y="2910885"/>
              <a:ext cx="381278" cy="487623"/>
            </a:xfrm>
            <a:custGeom>
              <a:rect b="b" l="l" r="r" t="t"/>
              <a:pathLst>
                <a:path extrusionOk="0" h="125192" w="97952">
                  <a:moveTo>
                    <a:pt x="48976" y="1"/>
                  </a:moveTo>
                  <a:cubicBezTo>
                    <a:pt x="29823" y="1"/>
                    <a:pt x="14210" y="15614"/>
                    <a:pt x="14210" y="34767"/>
                  </a:cubicBezTo>
                  <a:cubicBezTo>
                    <a:pt x="14210" y="53188"/>
                    <a:pt x="28532" y="68241"/>
                    <a:pt x="46617" y="69532"/>
                  </a:cubicBezTo>
                  <a:cubicBezTo>
                    <a:pt x="33081" y="70038"/>
                    <a:pt x="21174" y="74924"/>
                    <a:pt x="12862" y="83405"/>
                  </a:cubicBezTo>
                  <a:cubicBezTo>
                    <a:pt x="4381" y="92111"/>
                    <a:pt x="0" y="104186"/>
                    <a:pt x="337" y="118339"/>
                  </a:cubicBezTo>
                  <a:cubicBezTo>
                    <a:pt x="449" y="122159"/>
                    <a:pt x="3538" y="125191"/>
                    <a:pt x="7358" y="125191"/>
                  </a:cubicBezTo>
                  <a:lnTo>
                    <a:pt x="90650" y="125191"/>
                  </a:lnTo>
                  <a:cubicBezTo>
                    <a:pt x="94413" y="125191"/>
                    <a:pt x="97558" y="122159"/>
                    <a:pt x="97670" y="118339"/>
                  </a:cubicBezTo>
                  <a:cubicBezTo>
                    <a:pt x="97951" y="104186"/>
                    <a:pt x="93626" y="92111"/>
                    <a:pt x="85089" y="83405"/>
                  </a:cubicBezTo>
                  <a:cubicBezTo>
                    <a:pt x="76833" y="74924"/>
                    <a:pt x="64926" y="70038"/>
                    <a:pt x="51391" y="69532"/>
                  </a:cubicBezTo>
                  <a:cubicBezTo>
                    <a:pt x="69476" y="68241"/>
                    <a:pt x="83798" y="53188"/>
                    <a:pt x="83798" y="34767"/>
                  </a:cubicBezTo>
                  <a:cubicBezTo>
                    <a:pt x="83798" y="15614"/>
                    <a:pt x="68184" y="1"/>
                    <a:pt x="48976" y="1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 txBox="1"/>
            <p:nvPr/>
          </p:nvSpPr>
          <p:spPr>
            <a:xfrm>
              <a:off x="5696438" y="3020213"/>
              <a:ext cx="741600" cy="22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  <a:t>Player</a:t>
              </a:r>
              <a:endParaRPr b="1" sz="12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7" name="Google Shape;57;p13"/>
          <p:cNvSpPr/>
          <p:nvPr/>
        </p:nvSpPr>
        <p:spPr>
          <a:xfrm>
            <a:off x="8279625" y="2579362"/>
            <a:ext cx="426430" cy="487624"/>
          </a:xfrm>
          <a:custGeom>
            <a:rect b="b" l="l" r="r" t="t"/>
            <a:pathLst>
              <a:path extrusionOk="0" h="5947" w="5201">
                <a:moveTo>
                  <a:pt x="2050" y="1305"/>
                </a:moveTo>
                <a:lnTo>
                  <a:pt x="1901" y="1734"/>
                </a:lnTo>
                <a:lnTo>
                  <a:pt x="1491" y="1864"/>
                </a:lnTo>
                <a:lnTo>
                  <a:pt x="1901" y="2013"/>
                </a:lnTo>
                <a:lnTo>
                  <a:pt x="2050" y="2423"/>
                </a:lnTo>
                <a:lnTo>
                  <a:pt x="2181" y="2013"/>
                </a:lnTo>
                <a:lnTo>
                  <a:pt x="2610" y="1864"/>
                </a:lnTo>
                <a:lnTo>
                  <a:pt x="2181" y="1734"/>
                </a:lnTo>
                <a:lnTo>
                  <a:pt x="2050" y="1305"/>
                </a:lnTo>
                <a:close/>
                <a:moveTo>
                  <a:pt x="3430" y="1118"/>
                </a:moveTo>
                <a:lnTo>
                  <a:pt x="3542" y="1137"/>
                </a:lnTo>
                <a:lnTo>
                  <a:pt x="3654" y="1156"/>
                </a:lnTo>
                <a:lnTo>
                  <a:pt x="3747" y="1193"/>
                </a:lnTo>
                <a:lnTo>
                  <a:pt x="3821" y="1249"/>
                </a:lnTo>
                <a:lnTo>
                  <a:pt x="3896" y="1323"/>
                </a:lnTo>
                <a:lnTo>
                  <a:pt x="3952" y="1398"/>
                </a:lnTo>
                <a:lnTo>
                  <a:pt x="3989" y="1491"/>
                </a:lnTo>
                <a:lnTo>
                  <a:pt x="3989" y="1584"/>
                </a:lnTo>
                <a:lnTo>
                  <a:pt x="3989" y="1864"/>
                </a:lnTo>
                <a:lnTo>
                  <a:pt x="3989" y="1976"/>
                </a:lnTo>
                <a:lnTo>
                  <a:pt x="3970" y="2088"/>
                </a:lnTo>
                <a:lnTo>
                  <a:pt x="3896" y="2293"/>
                </a:lnTo>
                <a:lnTo>
                  <a:pt x="3803" y="2479"/>
                </a:lnTo>
                <a:lnTo>
                  <a:pt x="3672" y="2647"/>
                </a:lnTo>
                <a:lnTo>
                  <a:pt x="3504" y="2777"/>
                </a:lnTo>
                <a:lnTo>
                  <a:pt x="3318" y="2889"/>
                </a:lnTo>
                <a:lnTo>
                  <a:pt x="3094" y="2945"/>
                </a:lnTo>
                <a:lnTo>
                  <a:pt x="3001" y="2964"/>
                </a:lnTo>
                <a:lnTo>
                  <a:pt x="2871" y="2982"/>
                </a:lnTo>
                <a:lnTo>
                  <a:pt x="2330" y="2982"/>
                </a:lnTo>
                <a:lnTo>
                  <a:pt x="2200" y="2964"/>
                </a:lnTo>
                <a:lnTo>
                  <a:pt x="2106" y="2945"/>
                </a:lnTo>
                <a:lnTo>
                  <a:pt x="1883" y="2889"/>
                </a:lnTo>
                <a:lnTo>
                  <a:pt x="1696" y="2777"/>
                </a:lnTo>
                <a:lnTo>
                  <a:pt x="1529" y="2647"/>
                </a:lnTo>
                <a:lnTo>
                  <a:pt x="1398" y="2479"/>
                </a:lnTo>
                <a:lnTo>
                  <a:pt x="1305" y="2293"/>
                </a:lnTo>
                <a:lnTo>
                  <a:pt x="1230" y="2088"/>
                </a:lnTo>
                <a:lnTo>
                  <a:pt x="1212" y="1976"/>
                </a:lnTo>
                <a:lnTo>
                  <a:pt x="1212" y="1864"/>
                </a:lnTo>
                <a:lnTo>
                  <a:pt x="1212" y="1584"/>
                </a:lnTo>
                <a:lnTo>
                  <a:pt x="1212" y="1491"/>
                </a:lnTo>
                <a:lnTo>
                  <a:pt x="1249" y="1398"/>
                </a:lnTo>
                <a:lnTo>
                  <a:pt x="1305" y="1323"/>
                </a:lnTo>
                <a:lnTo>
                  <a:pt x="1379" y="1249"/>
                </a:lnTo>
                <a:lnTo>
                  <a:pt x="1454" y="1193"/>
                </a:lnTo>
                <a:lnTo>
                  <a:pt x="1547" y="1156"/>
                </a:lnTo>
                <a:lnTo>
                  <a:pt x="1659" y="1137"/>
                </a:lnTo>
                <a:lnTo>
                  <a:pt x="1771" y="1118"/>
                </a:lnTo>
                <a:close/>
                <a:moveTo>
                  <a:pt x="2610" y="0"/>
                </a:moveTo>
                <a:lnTo>
                  <a:pt x="2311" y="19"/>
                </a:lnTo>
                <a:lnTo>
                  <a:pt x="2050" y="93"/>
                </a:lnTo>
                <a:lnTo>
                  <a:pt x="1808" y="186"/>
                </a:lnTo>
                <a:lnTo>
                  <a:pt x="1566" y="317"/>
                </a:lnTo>
                <a:lnTo>
                  <a:pt x="1361" y="485"/>
                </a:lnTo>
                <a:lnTo>
                  <a:pt x="1174" y="671"/>
                </a:lnTo>
                <a:lnTo>
                  <a:pt x="1025" y="876"/>
                </a:lnTo>
                <a:lnTo>
                  <a:pt x="895" y="1118"/>
                </a:lnTo>
                <a:lnTo>
                  <a:pt x="746" y="1118"/>
                </a:lnTo>
                <a:lnTo>
                  <a:pt x="671" y="1137"/>
                </a:lnTo>
                <a:lnTo>
                  <a:pt x="615" y="1174"/>
                </a:lnTo>
                <a:lnTo>
                  <a:pt x="578" y="1230"/>
                </a:lnTo>
                <a:lnTo>
                  <a:pt x="559" y="1305"/>
                </a:lnTo>
                <a:lnTo>
                  <a:pt x="559" y="2423"/>
                </a:lnTo>
                <a:lnTo>
                  <a:pt x="578" y="2498"/>
                </a:lnTo>
                <a:lnTo>
                  <a:pt x="615" y="2554"/>
                </a:lnTo>
                <a:lnTo>
                  <a:pt x="671" y="2591"/>
                </a:lnTo>
                <a:lnTo>
                  <a:pt x="746" y="2610"/>
                </a:lnTo>
                <a:lnTo>
                  <a:pt x="895" y="2610"/>
                </a:lnTo>
                <a:lnTo>
                  <a:pt x="1025" y="2833"/>
                </a:lnTo>
                <a:lnTo>
                  <a:pt x="1174" y="3057"/>
                </a:lnTo>
                <a:lnTo>
                  <a:pt x="1361" y="3243"/>
                </a:lnTo>
                <a:lnTo>
                  <a:pt x="1566" y="3411"/>
                </a:lnTo>
                <a:lnTo>
                  <a:pt x="1808" y="3542"/>
                </a:lnTo>
                <a:lnTo>
                  <a:pt x="2050" y="3635"/>
                </a:lnTo>
                <a:lnTo>
                  <a:pt x="2311" y="3691"/>
                </a:lnTo>
                <a:lnTo>
                  <a:pt x="2610" y="3709"/>
                </a:lnTo>
                <a:lnTo>
                  <a:pt x="2889" y="3691"/>
                </a:lnTo>
                <a:lnTo>
                  <a:pt x="3150" y="3635"/>
                </a:lnTo>
                <a:lnTo>
                  <a:pt x="3393" y="3542"/>
                </a:lnTo>
                <a:lnTo>
                  <a:pt x="3635" y="3411"/>
                </a:lnTo>
                <a:lnTo>
                  <a:pt x="3840" y="3243"/>
                </a:lnTo>
                <a:lnTo>
                  <a:pt x="4026" y="3057"/>
                </a:lnTo>
                <a:lnTo>
                  <a:pt x="4175" y="2833"/>
                </a:lnTo>
                <a:lnTo>
                  <a:pt x="4306" y="2610"/>
                </a:lnTo>
                <a:lnTo>
                  <a:pt x="4455" y="2610"/>
                </a:lnTo>
                <a:lnTo>
                  <a:pt x="4530" y="2591"/>
                </a:lnTo>
                <a:lnTo>
                  <a:pt x="4586" y="2554"/>
                </a:lnTo>
                <a:lnTo>
                  <a:pt x="4623" y="2498"/>
                </a:lnTo>
                <a:lnTo>
                  <a:pt x="4641" y="2423"/>
                </a:lnTo>
                <a:lnTo>
                  <a:pt x="4641" y="1305"/>
                </a:lnTo>
                <a:lnTo>
                  <a:pt x="4623" y="1230"/>
                </a:lnTo>
                <a:lnTo>
                  <a:pt x="4586" y="1174"/>
                </a:lnTo>
                <a:lnTo>
                  <a:pt x="4530" y="1137"/>
                </a:lnTo>
                <a:lnTo>
                  <a:pt x="4455" y="1118"/>
                </a:lnTo>
                <a:lnTo>
                  <a:pt x="4306" y="1118"/>
                </a:lnTo>
                <a:lnTo>
                  <a:pt x="4175" y="876"/>
                </a:lnTo>
                <a:lnTo>
                  <a:pt x="4026" y="671"/>
                </a:lnTo>
                <a:lnTo>
                  <a:pt x="3840" y="485"/>
                </a:lnTo>
                <a:lnTo>
                  <a:pt x="3635" y="317"/>
                </a:lnTo>
                <a:lnTo>
                  <a:pt x="3393" y="186"/>
                </a:lnTo>
                <a:lnTo>
                  <a:pt x="3150" y="93"/>
                </a:lnTo>
                <a:lnTo>
                  <a:pt x="2889" y="19"/>
                </a:lnTo>
                <a:lnTo>
                  <a:pt x="2610" y="0"/>
                </a:lnTo>
                <a:close/>
                <a:moveTo>
                  <a:pt x="3150" y="5201"/>
                </a:moveTo>
                <a:lnTo>
                  <a:pt x="3094" y="5219"/>
                </a:lnTo>
                <a:lnTo>
                  <a:pt x="3020" y="5256"/>
                </a:lnTo>
                <a:lnTo>
                  <a:pt x="2982" y="5312"/>
                </a:lnTo>
                <a:lnTo>
                  <a:pt x="2964" y="5387"/>
                </a:lnTo>
                <a:lnTo>
                  <a:pt x="2982" y="5461"/>
                </a:lnTo>
                <a:lnTo>
                  <a:pt x="3020" y="5517"/>
                </a:lnTo>
                <a:lnTo>
                  <a:pt x="3094" y="5555"/>
                </a:lnTo>
                <a:lnTo>
                  <a:pt x="3150" y="5573"/>
                </a:lnTo>
                <a:lnTo>
                  <a:pt x="3225" y="5555"/>
                </a:lnTo>
                <a:lnTo>
                  <a:pt x="3281" y="5517"/>
                </a:lnTo>
                <a:lnTo>
                  <a:pt x="3337" y="5461"/>
                </a:lnTo>
                <a:lnTo>
                  <a:pt x="3337" y="5387"/>
                </a:lnTo>
                <a:lnTo>
                  <a:pt x="3337" y="5312"/>
                </a:lnTo>
                <a:lnTo>
                  <a:pt x="3281" y="5256"/>
                </a:lnTo>
                <a:lnTo>
                  <a:pt x="3225" y="5219"/>
                </a:lnTo>
                <a:lnTo>
                  <a:pt x="3150" y="5201"/>
                </a:lnTo>
                <a:close/>
                <a:moveTo>
                  <a:pt x="2013" y="5201"/>
                </a:moveTo>
                <a:lnTo>
                  <a:pt x="1939" y="5238"/>
                </a:lnTo>
                <a:lnTo>
                  <a:pt x="1901" y="5275"/>
                </a:lnTo>
                <a:lnTo>
                  <a:pt x="1864" y="5331"/>
                </a:lnTo>
                <a:lnTo>
                  <a:pt x="1864" y="5387"/>
                </a:lnTo>
                <a:lnTo>
                  <a:pt x="1864" y="5946"/>
                </a:lnTo>
                <a:lnTo>
                  <a:pt x="2237" y="5946"/>
                </a:lnTo>
                <a:lnTo>
                  <a:pt x="2237" y="5387"/>
                </a:lnTo>
                <a:lnTo>
                  <a:pt x="2218" y="5312"/>
                </a:lnTo>
                <a:lnTo>
                  <a:pt x="2162" y="5238"/>
                </a:lnTo>
                <a:lnTo>
                  <a:pt x="2088" y="5201"/>
                </a:lnTo>
                <a:close/>
                <a:moveTo>
                  <a:pt x="1398" y="3728"/>
                </a:moveTo>
                <a:lnTo>
                  <a:pt x="1249" y="3747"/>
                </a:lnTo>
                <a:lnTo>
                  <a:pt x="1118" y="3784"/>
                </a:lnTo>
                <a:lnTo>
                  <a:pt x="988" y="3840"/>
                </a:lnTo>
                <a:lnTo>
                  <a:pt x="858" y="3896"/>
                </a:lnTo>
                <a:lnTo>
                  <a:pt x="727" y="3970"/>
                </a:lnTo>
                <a:lnTo>
                  <a:pt x="615" y="4045"/>
                </a:lnTo>
                <a:lnTo>
                  <a:pt x="503" y="4138"/>
                </a:lnTo>
                <a:lnTo>
                  <a:pt x="410" y="4231"/>
                </a:lnTo>
                <a:lnTo>
                  <a:pt x="317" y="4343"/>
                </a:lnTo>
                <a:lnTo>
                  <a:pt x="242" y="4455"/>
                </a:lnTo>
                <a:lnTo>
                  <a:pt x="168" y="4585"/>
                </a:lnTo>
                <a:lnTo>
                  <a:pt x="112" y="4716"/>
                </a:lnTo>
                <a:lnTo>
                  <a:pt x="56" y="4846"/>
                </a:lnTo>
                <a:lnTo>
                  <a:pt x="37" y="4977"/>
                </a:lnTo>
                <a:lnTo>
                  <a:pt x="0" y="5126"/>
                </a:lnTo>
                <a:lnTo>
                  <a:pt x="0" y="5275"/>
                </a:lnTo>
                <a:lnTo>
                  <a:pt x="0" y="5387"/>
                </a:lnTo>
                <a:lnTo>
                  <a:pt x="19" y="5499"/>
                </a:lnTo>
                <a:lnTo>
                  <a:pt x="37" y="5611"/>
                </a:lnTo>
                <a:lnTo>
                  <a:pt x="93" y="5704"/>
                </a:lnTo>
                <a:lnTo>
                  <a:pt x="168" y="5778"/>
                </a:lnTo>
                <a:lnTo>
                  <a:pt x="242" y="5853"/>
                </a:lnTo>
                <a:lnTo>
                  <a:pt x="336" y="5909"/>
                </a:lnTo>
                <a:lnTo>
                  <a:pt x="447" y="5927"/>
                </a:lnTo>
                <a:lnTo>
                  <a:pt x="559" y="5946"/>
                </a:lnTo>
                <a:lnTo>
                  <a:pt x="1491" y="5946"/>
                </a:lnTo>
                <a:lnTo>
                  <a:pt x="1491" y="5201"/>
                </a:lnTo>
                <a:lnTo>
                  <a:pt x="1491" y="5126"/>
                </a:lnTo>
                <a:lnTo>
                  <a:pt x="1510" y="5051"/>
                </a:lnTo>
                <a:lnTo>
                  <a:pt x="1547" y="4995"/>
                </a:lnTo>
                <a:lnTo>
                  <a:pt x="1603" y="4940"/>
                </a:lnTo>
                <a:lnTo>
                  <a:pt x="1659" y="4902"/>
                </a:lnTo>
                <a:lnTo>
                  <a:pt x="1715" y="4865"/>
                </a:lnTo>
                <a:lnTo>
                  <a:pt x="1790" y="4846"/>
                </a:lnTo>
                <a:lnTo>
                  <a:pt x="1864" y="4828"/>
                </a:lnTo>
                <a:lnTo>
                  <a:pt x="3337" y="4828"/>
                </a:lnTo>
                <a:lnTo>
                  <a:pt x="3411" y="4846"/>
                </a:lnTo>
                <a:lnTo>
                  <a:pt x="3486" y="4865"/>
                </a:lnTo>
                <a:lnTo>
                  <a:pt x="3542" y="4902"/>
                </a:lnTo>
                <a:lnTo>
                  <a:pt x="3598" y="4940"/>
                </a:lnTo>
                <a:lnTo>
                  <a:pt x="3654" y="4995"/>
                </a:lnTo>
                <a:lnTo>
                  <a:pt x="3691" y="5051"/>
                </a:lnTo>
                <a:lnTo>
                  <a:pt x="3709" y="5126"/>
                </a:lnTo>
                <a:lnTo>
                  <a:pt x="3709" y="5201"/>
                </a:lnTo>
                <a:lnTo>
                  <a:pt x="3709" y="5946"/>
                </a:lnTo>
                <a:lnTo>
                  <a:pt x="4641" y="5946"/>
                </a:lnTo>
                <a:lnTo>
                  <a:pt x="4753" y="5927"/>
                </a:lnTo>
                <a:lnTo>
                  <a:pt x="4865" y="5909"/>
                </a:lnTo>
                <a:lnTo>
                  <a:pt x="4958" y="5853"/>
                </a:lnTo>
                <a:lnTo>
                  <a:pt x="5033" y="5778"/>
                </a:lnTo>
                <a:lnTo>
                  <a:pt x="5107" y="5704"/>
                </a:lnTo>
                <a:lnTo>
                  <a:pt x="5163" y="5611"/>
                </a:lnTo>
                <a:lnTo>
                  <a:pt x="5182" y="5499"/>
                </a:lnTo>
                <a:lnTo>
                  <a:pt x="5201" y="5387"/>
                </a:lnTo>
                <a:lnTo>
                  <a:pt x="5201" y="5275"/>
                </a:lnTo>
                <a:lnTo>
                  <a:pt x="5201" y="5126"/>
                </a:lnTo>
                <a:lnTo>
                  <a:pt x="5163" y="4977"/>
                </a:lnTo>
                <a:lnTo>
                  <a:pt x="5145" y="4846"/>
                </a:lnTo>
                <a:lnTo>
                  <a:pt x="5089" y="4716"/>
                </a:lnTo>
                <a:lnTo>
                  <a:pt x="5033" y="4585"/>
                </a:lnTo>
                <a:lnTo>
                  <a:pt x="4958" y="4455"/>
                </a:lnTo>
                <a:lnTo>
                  <a:pt x="4884" y="4343"/>
                </a:lnTo>
                <a:lnTo>
                  <a:pt x="4791" y="4231"/>
                </a:lnTo>
                <a:lnTo>
                  <a:pt x="4697" y="4138"/>
                </a:lnTo>
                <a:lnTo>
                  <a:pt x="4586" y="4045"/>
                </a:lnTo>
                <a:lnTo>
                  <a:pt x="4474" y="3970"/>
                </a:lnTo>
                <a:lnTo>
                  <a:pt x="4343" y="3896"/>
                </a:lnTo>
                <a:lnTo>
                  <a:pt x="4231" y="3840"/>
                </a:lnTo>
                <a:lnTo>
                  <a:pt x="4082" y="3784"/>
                </a:lnTo>
                <a:lnTo>
                  <a:pt x="3952" y="3747"/>
                </a:lnTo>
                <a:lnTo>
                  <a:pt x="3803" y="3728"/>
                </a:lnTo>
                <a:lnTo>
                  <a:pt x="3523" y="3877"/>
                </a:lnTo>
                <a:lnTo>
                  <a:pt x="3393" y="3952"/>
                </a:lnTo>
                <a:lnTo>
                  <a:pt x="3243" y="3989"/>
                </a:lnTo>
                <a:lnTo>
                  <a:pt x="3076" y="4026"/>
                </a:lnTo>
                <a:lnTo>
                  <a:pt x="2927" y="4064"/>
                </a:lnTo>
                <a:lnTo>
                  <a:pt x="2759" y="4082"/>
                </a:lnTo>
                <a:lnTo>
                  <a:pt x="2442" y="4082"/>
                </a:lnTo>
                <a:lnTo>
                  <a:pt x="2274" y="4064"/>
                </a:lnTo>
                <a:lnTo>
                  <a:pt x="2125" y="4026"/>
                </a:lnTo>
                <a:lnTo>
                  <a:pt x="1957" y="3989"/>
                </a:lnTo>
                <a:lnTo>
                  <a:pt x="1808" y="3952"/>
                </a:lnTo>
                <a:lnTo>
                  <a:pt x="1678" y="3877"/>
                </a:lnTo>
                <a:lnTo>
                  <a:pt x="1398" y="3728"/>
                </a:lnTo>
                <a:close/>
              </a:path>
            </a:pathLst>
          </a:custGeom>
          <a:solidFill>
            <a:srgbClr val="FFAB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AB40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8526722" y="2658613"/>
            <a:ext cx="6990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FFAB40"/>
                </a:solidFill>
                <a:latin typeface="Roboto"/>
                <a:ea typeface="Roboto"/>
                <a:cs typeface="Roboto"/>
                <a:sym typeface="Roboto"/>
              </a:rPr>
              <a:t>HIVE</a:t>
            </a:r>
            <a:endParaRPr b="1" sz="1200">
              <a:solidFill>
                <a:srgbClr val="FFAB4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1382125" y="116988"/>
            <a:ext cx="7507200" cy="280800"/>
          </a:xfrm>
          <a:prstGeom prst="wedgeRoundRectCallout">
            <a:avLst>
              <a:gd fmla="val -54598" name="adj1"/>
              <a:gd fmla="val -19391" name="adj2"/>
              <a:gd fmla="val 0" name="adj3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56575" y="516375"/>
            <a:ext cx="7997400" cy="2550600"/>
          </a:xfrm>
          <a:prstGeom prst="wedgeRoundRectCallout">
            <a:avLst>
              <a:gd fmla="val 53111" name="adj1"/>
              <a:gd fmla="val 35014" name="adj2"/>
              <a:gd fmla="val 0" name="adj3"/>
            </a:avLst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334000" y="39700"/>
            <a:ext cx="75552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Write a plan to split our army on all the bridges to protect them and make sure to send archers and close-range units on each bridge.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277625" y="456588"/>
            <a:ext cx="7776300" cy="26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I'll help you create a defensive plan to protect the bridges using a combination of spearmen and archers. Looking at the map, we have 10 bridges in total (5 on the Northern River and 4 on the Southern River) that need to be defended. Let's analyze our forces: Spearmen (IDs 0-349): 350 units and Archers (IDs 350-699): 350 units. We can split them into 9 groups (one for each bridge) with approximately 39 spearmen and 39 archers each. 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[Gives the actual plan following a domain-specific language] </a:t>
            </a: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plan: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First positions our forces at all bridges, with: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Spearmen in front (at the bridge level)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Archers slightly behind them (2 units back) to provide ranged support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Each bridge gets approximately 39 spearmen and 39 archers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The archers are set to attack_static to maintain their position and use their range advantage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The spearmen are set to attack_in_close_range to engage any enemies that get close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Once all units are in position (Step 1), they will defend their positions while focusing on eliminating enemy units, with the center point (150, 134) as a fallback position if needed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97088"/>
            <a:ext cx="1515349" cy="151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8650" y="3097088"/>
            <a:ext cx="1515349" cy="151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5730" y="3097088"/>
            <a:ext cx="1515349" cy="151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51460" y="3097088"/>
            <a:ext cx="1515349" cy="151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7190" y="3097088"/>
            <a:ext cx="1515349" cy="151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02920" y="3097088"/>
            <a:ext cx="1515349" cy="151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